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168" r:id="rId4"/>
  </p:sldMasterIdLst>
  <p:notesMasterIdLst>
    <p:notesMasterId r:id="rId21"/>
  </p:notesMasterIdLst>
  <p:handoutMasterIdLst>
    <p:handoutMasterId r:id="rId22"/>
  </p:handoutMasterIdLst>
  <p:sldIdLst>
    <p:sldId id="329" r:id="rId5"/>
    <p:sldId id="330" r:id="rId6"/>
    <p:sldId id="339" r:id="rId7"/>
    <p:sldId id="328" r:id="rId8"/>
    <p:sldId id="340" r:id="rId9"/>
    <p:sldId id="341" r:id="rId10"/>
    <p:sldId id="342" r:id="rId11"/>
    <p:sldId id="344" r:id="rId12"/>
    <p:sldId id="343" r:id="rId13"/>
    <p:sldId id="345" r:id="rId14"/>
    <p:sldId id="346" r:id="rId15"/>
    <p:sldId id="347" r:id="rId16"/>
    <p:sldId id="348" r:id="rId17"/>
    <p:sldId id="349" r:id="rId18"/>
    <p:sldId id="350" r:id="rId19"/>
    <p:sldId id="35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5316" autoAdjust="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082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4CB405-BC11-414E-B0F4-9E1C4642FE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1A09E4-E76E-43B1-9270-846FE19D3E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A57E1-CEB3-4C96-B7C6-36B0FA3064E4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791962-6490-4685-B760-76A1628AD5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697A7F-1461-4B81-83F2-8C494CFB80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D51C3-EABD-4553-9DC0-81CFC2A7F3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461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F1BBD7-2276-4DDA-BFFE-26CAACEE5E98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79F17-7BA4-49BC-BB37-7F646CF8D2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740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279F17-7BA4-49BC-BB37-7F646CF8D2F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891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DED748D9-6073-DA29-847A-6A6C39D6A6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alphaModFix amt="41000"/>
          </a:blip>
          <a:srcRect l="-223" t="45170" r="17078" b="17468"/>
          <a:stretch/>
        </p:blipFill>
        <p:spPr>
          <a:xfrm rot="10800000">
            <a:off x="-2" y="0"/>
            <a:ext cx="6300593" cy="23047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</a:extLst>
          </p:cNvPr>
          <p:cNvGrpSpPr/>
          <p:nvPr userDrawn="1"/>
        </p:nvGrpSpPr>
        <p:grpSpPr>
          <a:xfrm>
            <a:off x="11613628" y="319274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C41695A2-5AD2-67EB-7D51-A56C0DCF14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772" y="1793289"/>
            <a:ext cx="3010925" cy="3373515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80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423228AD-A556-C433-B2EA-87D97B6FF6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2975" y="3086826"/>
            <a:ext cx="5667049" cy="2079978"/>
          </a:xfrm>
        </p:spPr>
        <p:txBody>
          <a:bodyPr lIns="0" tIns="0" rIns="0" bIns="0"/>
          <a:lstStyle>
            <a:lvl1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547038-27D1-FF6B-7831-F79C0B1035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alphaModFix amt="41000"/>
          </a:blip>
          <a:srcRect l="-222" t="45170" r="19778" b="17468"/>
          <a:stretch/>
        </p:blipFill>
        <p:spPr>
          <a:xfrm>
            <a:off x="6096001" y="4549953"/>
            <a:ext cx="6096000" cy="23047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4392963-F9C3-8CCC-D239-15D7A4074039}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602030E-DB17-B78E-57D1-2DE77370C0A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78C2D1A-F468-13E2-E0B2-A616C5D32D07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A6D1E3C-605D-AD1A-9356-148E871C2D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02976" y="1793289"/>
            <a:ext cx="5658458" cy="1127125"/>
          </a:xfrm>
        </p:spPr>
        <p:txBody>
          <a:bodyPr lIns="0" tIns="0" rIns="0" bIns="0"/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cap="all" baseline="0">
                <a:solidFill>
                  <a:schemeClr val="bg1"/>
                </a:solidFill>
              </a:defRPr>
            </a:lvl2pPr>
            <a:lvl3pPr marL="914400" indent="0">
              <a:buNone/>
              <a:defRPr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845572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DED748D9-6073-DA29-847A-6A6C39D6A6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alphaModFix amt="41000"/>
          </a:blip>
          <a:srcRect l="-223" t="45170" r="17078" b="17468"/>
          <a:stretch/>
        </p:blipFill>
        <p:spPr>
          <a:xfrm rot="10800000">
            <a:off x="-2" y="0"/>
            <a:ext cx="6300593" cy="23047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</a:extLst>
          </p:cNvPr>
          <p:cNvGrpSpPr/>
          <p:nvPr userDrawn="1"/>
        </p:nvGrpSpPr>
        <p:grpSpPr>
          <a:xfrm>
            <a:off x="11613628" y="319274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C41695A2-5AD2-67EB-7D51-A56C0DCF14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25" y="1582977"/>
            <a:ext cx="3978939" cy="1946607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80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547038-27D1-FF6B-7831-F79C0B1035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alphaModFix amt="41000"/>
          </a:blip>
          <a:srcRect l="-222" t="45170" r="19778" b="17468"/>
          <a:stretch/>
        </p:blipFill>
        <p:spPr>
          <a:xfrm>
            <a:off x="6096001" y="4549953"/>
            <a:ext cx="6096000" cy="23047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4392963-F9C3-8CCC-D239-15D7A4074039}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602030E-DB17-B78E-57D1-2DE77370C0A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78C2D1A-F468-13E2-E0B2-A616C5D32D07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A6D1E3C-605D-AD1A-9356-148E871C2D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39512" y="2347118"/>
            <a:ext cx="5161563" cy="2304791"/>
          </a:xfrm>
        </p:spPr>
        <p:txBody>
          <a:bodyPr lIns="0" tIns="0" rIns="0" bIns="0" anchor="ctr"/>
          <a:lstStyle>
            <a:lvl1pPr marL="0" indent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8000" cap="all" spc="-15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cap="all" baseline="0">
                <a:solidFill>
                  <a:schemeClr val="bg1"/>
                </a:solidFill>
              </a:defRPr>
            </a:lvl2pPr>
            <a:lvl3pPr marL="914400" indent="0">
              <a:buNone/>
              <a:defRPr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D7BC5E0-03EB-A193-1303-34484219ED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2614" y="5010341"/>
            <a:ext cx="9501187" cy="1139447"/>
          </a:xfrm>
        </p:spPr>
        <p:txBody>
          <a:bodyPr/>
          <a:lstStyle>
            <a:lvl1pPr marL="0" indent="0" algn="ctr">
              <a:buNone/>
              <a:defRPr sz="1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cap="all" baseline="0">
                <a:solidFill>
                  <a:schemeClr val="bg1"/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705679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2032" y="608075"/>
            <a:ext cx="10061455" cy="644653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48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20826" y="1481328"/>
            <a:ext cx="2939694" cy="322783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0827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Picture Placeholder 11" descr="picture placeholder">
            <a:extLst>
              <a:ext uri="{FF2B5EF4-FFF2-40B4-BE49-F238E27FC236}">
                <a16:creationId xmlns:a16="http://schemas.microsoft.com/office/drawing/2014/main" id="{BDEA8563-2200-B57E-810F-41DD854A672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90863" y="1481328"/>
            <a:ext cx="2939694" cy="322783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D97174A-CD7A-C701-0CE9-02D5F895EF9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90864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Picture Placeholder 11" descr="picture placeholder">
            <a:extLst>
              <a:ext uri="{FF2B5EF4-FFF2-40B4-BE49-F238E27FC236}">
                <a16:creationId xmlns:a16="http://schemas.microsoft.com/office/drawing/2014/main" id="{630D9652-C4A0-E049-3F65-924827826FE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88558" y="1481328"/>
            <a:ext cx="2939694" cy="322783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99B6060F-8C38-5C36-BCF1-620E2F4AF9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88559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539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Picture,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2084" y="890015"/>
            <a:ext cx="3091684" cy="1938529"/>
          </a:xfrm>
        </p:spPr>
        <p:txBody>
          <a:bodyPr lIns="0" tIns="0" rIns="0" bIns="0" anchor="b"/>
          <a:lstStyle>
            <a:lvl1pPr algn="l">
              <a:lnSpc>
                <a:spcPct val="75000"/>
              </a:lnSpc>
              <a:defRPr sz="4800" b="0" i="0" cap="all" spc="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20826" y="1"/>
            <a:ext cx="4785234" cy="6858000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36834" y="3438143"/>
            <a:ext cx="3439598" cy="2631523"/>
          </a:xfrm>
        </p:spPr>
        <p:txBody>
          <a:bodyPr lIns="0" tIns="0" rIns="0" bIns="0"/>
          <a:lstStyle>
            <a:lvl1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891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1" descr="picture placeholder">
            <a:extLst>
              <a:ext uri="{FF2B5EF4-FFF2-40B4-BE49-F238E27FC236}">
                <a16:creationId xmlns:a16="http://schemas.microsoft.com/office/drawing/2014/main" id="{007489C8-C2F6-7874-81E6-FAF3CB72CD3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782575" y="1634085"/>
            <a:ext cx="2941845" cy="3191257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075" y="560048"/>
            <a:ext cx="4622471" cy="2384319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48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A41ABB58-FB44-EE86-1061-E95F873917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79076" y="3089598"/>
            <a:ext cx="3577916" cy="49377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 cap="all" baseline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076" y="3631142"/>
            <a:ext cx="2721367" cy="2631523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28C33102-C0D9-31A0-A7A1-2BAC395320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05640" y="5285084"/>
            <a:ext cx="3095716" cy="939292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93024" y="1634086"/>
            <a:ext cx="2941845" cy="3191257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F5D171A2-DD04-FA64-A705-BE5D0C937E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6088" y="5285084"/>
            <a:ext cx="3095716" cy="939292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083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l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20493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D1BC8852-D44A-D95C-9A79-F92DD4EC2F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2131" y="425139"/>
            <a:ext cx="3164770" cy="2403406"/>
          </a:xfrm>
        </p:spPr>
        <p:txBody>
          <a:bodyPr lIns="0" tIns="0" rIns="0" bIns="0" anchor="b"/>
          <a:lstStyle>
            <a:lvl1pPr algn="l">
              <a:lnSpc>
                <a:spcPct val="75000"/>
              </a:lnSpc>
              <a:defRPr sz="48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08E62040-BF32-845C-9224-98B69005FC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2130" y="3075681"/>
            <a:ext cx="3164764" cy="1376398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Picture Placeholder 11" descr="picture placeholder">
            <a:extLst>
              <a:ext uri="{FF2B5EF4-FFF2-40B4-BE49-F238E27FC236}">
                <a16:creationId xmlns:a16="http://schemas.microsoft.com/office/drawing/2014/main" id="{7D19173E-BF72-7982-B9A1-FE487C1188D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242131" y="4721601"/>
            <a:ext cx="3522392" cy="2136399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Picture Placeholder 11" descr="picture placeholder">
            <a:extLst>
              <a:ext uri="{FF2B5EF4-FFF2-40B4-BE49-F238E27FC236}">
                <a16:creationId xmlns:a16="http://schemas.microsoft.com/office/drawing/2014/main" id="{D51C203A-3A92-6BC5-A236-DBB70B517E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921959" y="1"/>
            <a:ext cx="3925538" cy="2933008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11" descr="picture placeholder">
            <a:extLst>
              <a:ext uri="{FF2B5EF4-FFF2-40B4-BE49-F238E27FC236}">
                <a16:creationId xmlns:a16="http://schemas.microsoft.com/office/drawing/2014/main" id="{BA8C2200-B8F4-7A2E-4F97-B31B53D38A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921959" y="3082045"/>
            <a:ext cx="2262279" cy="1465065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11" descr="picture placeholder">
            <a:extLst>
              <a:ext uri="{FF2B5EF4-FFF2-40B4-BE49-F238E27FC236}">
                <a16:creationId xmlns:a16="http://schemas.microsoft.com/office/drawing/2014/main" id="{6290D66C-EBB5-C620-E71D-0FBB89C557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921959" y="4721601"/>
            <a:ext cx="2262279" cy="2136399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Picture Placeholder 11" descr="picture placeholder">
            <a:extLst>
              <a:ext uri="{FF2B5EF4-FFF2-40B4-BE49-F238E27FC236}">
                <a16:creationId xmlns:a16="http://schemas.microsoft.com/office/drawing/2014/main" id="{4AAF9077-F4CB-6EB4-F15E-CA235E89EBD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96534" y="335197"/>
            <a:ext cx="2301704" cy="2597810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Picture Placeholder 11" descr="picture placeholder">
            <a:extLst>
              <a:ext uri="{FF2B5EF4-FFF2-40B4-BE49-F238E27FC236}">
                <a16:creationId xmlns:a16="http://schemas.microsoft.com/office/drawing/2014/main" id="{720F3E71-0F7F-4FA9-5236-34EDD2EEC73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37475" y="3082045"/>
            <a:ext cx="4854525" cy="2978479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584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28004" y="890011"/>
            <a:ext cx="10963996" cy="5170510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9F0849-FB1F-B511-68E2-73CBF63D6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196" y="649990"/>
            <a:ext cx="10126933" cy="425138"/>
          </a:xfrm>
        </p:spPr>
        <p:txBody>
          <a:bodyPr lIns="0" tIns="0" rIns="0" bIns="0" anchor="t"/>
          <a:lstStyle>
            <a:lvl1pPr algn="l">
              <a:lnSpc>
                <a:spcPct val="75000"/>
              </a:lnSpc>
              <a:defRPr sz="4800" b="0" i="0" spc="-15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27A013-657B-B1EA-05D7-FCFD2EA6E6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82406" y="5856042"/>
            <a:ext cx="10126918" cy="425138"/>
          </a:xfrm>
        </p:spPr>
        <p:txBody>
          <a:bodyPr lIns="0" tIns="0" rIns="0" bIns="0"/>
          <a:lstStyle>
            <a:lvl1pPr marL="0" indent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480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</a:defRPr>
            </a:lvl1pPr>
            <a:lvl2pPr marL="457200" indent="0">
              <a:buNone/>
              <a:defRPr spc="-150">
                <a:solidFill>
                  <a:schemeClr val="bg1"/>
                </a:solidFill>
                <a:latin typeface="MS PMincho" panose="02020600040205080304" pitchFamily="18" charset="-128"/>
                <a:ea typeface="MS PMincho" panose="02020600040205080304" pitchFamily="18" charset="-128"/>
              </a:defRPr>
            </a:lvl2pPr>
            <a:lvl3pPr marL="914400" indent="0">
              <a:buNone/>
              <a:defRPr spc="-150">
                <a:solidFill>
                  <a:schemeClr val="bg1"/>
                </a:solidFill>
                <a:latin typeface="MS PMincho" panose="02020600040205080304" pitchFamily="18" charset="-128"/>
                <a:ea typeface="MS PMincho" panose="02020600040205080304" pitchFamily="18" charset="-128"/>
              </a:defRPr>
            </a:lvl3pPr>
            <a:lvl4pPr marL="1371600" indent="0">
              <a:buNone/>
              <a:defRPr spc="-150">
                <a:solidFill>
                  <a:schemeClr val="bg1"/>
                </a:solidFill>
                <a:latin typeface="MS PMincho" panose="02020600040205080304" pitchFamily="18" charset="-128"/>
                <a:ea typeface="MS PMincho" panose="02020600040205080304" pitchFamily="18" charset="-128"/>
              </a:defRPr>
            </a:lvl4pPr>
            <a:lvl5pPr marL="1828800" indent="0">
              <a:buNone/>
              <a:defRPr spc="-150">
                <a:solidFill>
                  <a:schemeClr val="bg1"/>
                </a:solidFill>
                <a:latin typeface="MS PMincho" panose="02020600040205080304" pitchFamily="18" charset="-128"/>
                <a:ea typeface="MS PMincho" panose="02020600040205080304" pitchFamily="18" charset="-128"/>
              </a:defRPr>
            </a:lvl5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764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title, Picture,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2084" y="890015"/>
            <a:ext cx="3091684" cy="1938529"/>
          </a:xfrm>
        </p:spPr>
        <p:txBody>
          <a:bodyPr lIns="0" tIns="0" rIns="0" bIns="0" anchor="b"/>
          <a:lstStyle>
            <a:lvl1pPr algn="l">
              <a:lnSpc>
                <a:spcPct val="75000"/>
              </a:lnSpc>
              <a:defRPr sz="4800" b="0" i="0" cap="all" spc="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20826" y="1"/>
            <a:ext cx="4785234" cy="6858000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1F475-EF10-D813-0860-75BE8B40BFC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36835" y="3429000"/>
            <a:ext cx="3439596" cy="434975"/>
          </a:xfrm>
        </p:spPr>
        <p:txBody>
          <a:bodyPr lIns="0" rIns="0"/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cap="all" baseline="0">
                <a:solidFill>
                  <a:schemeClr val="bg1"/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36834" y="4083247"/>
            <a:ext cx="3439598" cy="2040209"/>
          </a:xfrm>
        </p:spPr>
        <p:txBody>
          <a:bodyPr lIns="0" tIns="0" rIns="0" bIns="0"/>
          <a:lstStyle>
            <a:lvl1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986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69581" y="2160494"/>
            <a:ext cx="6058564" cy="4697507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6150" y="596200"/>
            <a:ext cx="4758948" cy="1938529"/>
          </a:xfrm>
        </p:spPr>
        <p:txBody>
          <a:bodyPr lIns="0" tIns="0" rIns="0" bIns="0" anchor="b"/>
          <a:lstStyle>
            <a:lvl1pPr algn="l">
              <a:lnSpc>
                <a:spcPct val="75000"/>
              </a:lnSpc>
              <a:defRPr sz="4800" b="0" i="0" spc="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BEAF734-7706-B3C3-A222-4374E6E420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04041" y="900724"/>
            <a:ext cx="3439597" cy="2392155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75745" y="3292881"/>
            <a:ext cx="2967893" cy="2238343"/>
          </a:xfrm>
        </p:spPr>
        <p:txBody>
          <a:bodyPr lIns="0" tIns="0" rIns="0" bIns="0"/>
          <a:lstStyle>
            <a:lvl1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7E41109A-8BEA-FEB0-7ED8-F6C1DB5D4BF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04041" y="5703628"/>
            <a:ext cx="3523517" cy="355422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j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953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with Sub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2032" y="608075"/>
            <a:ext cx="10061455" cy="644653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48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27C4070-4CFF-FDA7-C0F7-167D09EE792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73710" y="1288398"/>
            <a:ext cx="10071100" cy="466725"/>
          </a:xfrm>
        </p:spPr>
        <p:txBody>
          <a:bodyPr lIns="0" rIns="0"/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cap="all" baseline="0">
                <a:solidFill>
                  <a:schemeClr val="bg1"/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100853" y="1954306"/>
            <a:ext cx="2939694" cy="2754854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2783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11" descr="picture placeholder">
            <a:extLst>
              <a:ext uri="{FF2B5EF4-FFF2-40B4-BE49-F238E27FC236}">
                <a16:creationId xmlns:a16="http://schemas.microsoft.com/office/drawing/2014/main" id="{6056702D-014D-8146-A1CF-42D52C1D1B0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642912" y="1954306"/>
            <a:ext cx="2939694" cy="2754854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D97174A-CD7A-C701-0CE9-02D5F895EF9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42917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11" descr="picture placeholder">
            <a:extLst>
              <a:ext uri="{FF2B5EF4-FFF2-40B4-BE49-F238E27FC236}">
                <a16:creationId xmlns:a16="http://schemas.microsoft.com/office/drawing/2014/main" id="{1AE62733-AF33-D10E-D484-04859AC2A44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203793" y="1954306"/>
            <a:ext cx="2939694" cy="2754854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99B6060F-8C38-5C36-BCF1-620E2F4AF9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03798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634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2370" y="613839"/>
            <a:ext cx="4833725" cy="1713677"/>
          </a:xfrm>
        </p:spPr>
        <p:txBody>
          <a:bodyPr lIns="0" tIns="0" rIns="0" bIns="0" anchor="t"/>
          <a:lstStyle>
            <a:lvl1pPr algn="l">
              <a:lnSpc>
                <a:spcPct val="75000"/>
              </a:lnSpc>
              <a:defRPr sz="4800" b="0" i="0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64441" y="2187388"/>
            <a:ext cx="5863703" cy="4670613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BEAF734-7706-B3C3-A222-4374E6E420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93448" y="3156285"/>
            <a:ext cx="3733521" cy="3292500"/>
          </a:xfrm>
        </p:spPr>
        <p:txBody>
          <a:bodyPr lIns="0" tIns="0" rIns="0" bIns="0"/>
          <a:lstStyle>
            <a:lvl1pPr marL="0" indent="0" algn="l">
              <a:buClr>
                <a:schemeClr val="bg1"/>
              </a:buClr>
              <a:buFont typeface="Courier New" panose="02070309020205020404" pitchFamily="49" charset="0"/>
              <a:buNone/>
              <a:defRPr sz="4800" b="0" i="0" u="sng">
                <a:solidFill>
                  <a:schemeClr val="accent1"/>
                </a:solidFill>
                <a:latin typeface="+mj-lt"/>
                <a:cs typeface="Mangal" panose="02040503050203030202" pitchFamily="18" charset="0"/>
              </a:defRPr>
            </a:lvl1pPr>
            <a:lvl2pPr marL="457200" indent="0" algn="l">
              <a:buClr>
                <a:schemeClr val="bg1"/>
              </a:buClr>
              <a:buFont typeface="Courier New" panose="02070309020205020404" pitchFamily="49" charset="0"/>
              <a:buNone/>
              <a:defRPr sz="32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 algn="l">
              <a:buClr>
                <a:schemeClr val="bg1"/>
              </a:buClr>
              <a:buFont typeface="Courier New" panose="02070309020205020404" pitchFamily="49" charset="0"/>
              <a:buNone/>
              <a:defRPr sz="32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 algn="l">
              <a:buClr>
                <a:schemeClr val="bg1"/>
              </a:buClr>
              <a:buFont typeface="Courier New" panose="02070309020205020404" pitchFamily="49" charset="0"/>
              <a:buNone/>
              <a:defRPr sz="32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 algn="l">
              <a:buClr>
                <a:schemeClr val="bg1"/>
              </a:buClr>
              <a:buFont typeface="Courier New" panose="02070309020205020404" pitchFamily="49" charset="0"/>
              <a:buNone/>
              <a:defRPr sz="32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746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7865" y="2565736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DIGITAL TIME CAPSULE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425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8" r:id="rId1"/>
    <p:sldLayoutId id="2147484209" r:id="rId2"/>
    <p:sldLayoutId id="2147484210" r:id="rId3"/>
    <p:sldLayoutId id="2147484211" r:id="rId4"/>
    <p:sldLayoutId id="2147484212" r:id="rId5"/>
    <p:sldLayoutId id="2147484200" r:id="rId6"/>
    <p:sldLayoutId id="2147484213" r:id="rId7"/>
    <p:sldLayoutId id="2147484214" r:id="rId8"/>
    <p:sldLayoutId id="2147484215" r:id="rId9"/>
    <p:sldLayoutId id="2147484216" r:id="rId10"/>
    <p:sldLayoutId id="2147484217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all" baseline="0">
          <a:ln w="3175" cmpd="sng"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1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9560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2FC7B-7008-CF79-CA61-501AE40E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512" y="874355"/>
            <a:ext cx="4526691" cy="1946607"/>
          </a:xfrm>
        </p:spPr>
        <p:txBody>
          <a:bodyPr/>
          <a:lstStyle/>
          <a:p>
            <a:r>
              <a:rPr lang="en-US" dirty="0"/>
              <a:t>The church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24F4B-7E15-DA94-0B72-B30AB9BC4C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4262" y="1462788"/>
            <a:ext cx="5161563" cy="2304791"/>
          </a:xfrm>
        </p:spPr>
        <p:txBody>
          <a:bodyPr/>
          <a:lstStyle/>
          <a:p>
            <a:r>
              <a:rPr lang="en-US" dirty="0"/>
              <a:t>The Kingdom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C9233-DE4C-C574-F235-B08205E3D8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8408" y="4255765"/>
            <a:ext cx="9501187" cy="1538284"/>
          </a:xfrm>
        </p:spPr>
        <p:txBody>
          <a:bodyPr/>
          <a:lstStyle/>
          <a:p>
            <a:r>
              <a:rPr lang="en-US" sz="4000" cap="none" dirty="0"/>
              <a:t>Daniel 2:44</a:t>
            </a:r>
          </a:p>
          <a:p>
            <a:r>
              <a:rPr lang="en-US" sz="4000" cap="none" dirty="0"/>
              <a:t>Daniel 9:24-27</a:t>
            </a:r>
          </a:p>
        </p:txBody>
      </p:sp>
      <p:pic>
        <p:nvPicPr>
          <p:cNvPr id="7" name="Graphic 6" descr="Bank check outline">
            <a:extLst>
              <a:ext uri="{FF2B5EF4-FFF2-40B4-BE49-F238E27FC236}">
                <a16:creationId xmlns:a16="http://schemas.microsoft.com/office/drawing/2014/main" id="{0CED809B-F40C-B1E6-201C-39D6516C3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9877" y="2235980"/>
            <a:ext cx="2503917" cy="25039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B99305-E54E-CF2E-196F-E40510F7FCB3}"/>
              </a:ext>
            </a:extLst>
          </p:cNvPr>
          <p:cNvSpPr txBox="1"/>
          <p:nvPr/>
        </p:nvSpPr>
        <p:spPr>
          <a:xfrm>
            <a:off x="2067079" y="3353697"/>
            <a:ext cx="126477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PLAN “B”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54DE8C-EDD4-5DA0-C393-C7092B58CA3F}"/>
              </a:ext>
            </a:extLst>
          </p:cNvPr>
          <p:cNvSpPr txBox="1"/>
          <p:nvPr/>
        </p:nvSpPr>
        <p:spPr>
          <a:xfrm>
            <a:off x="7473462" y="3758565"/>
            <a:ext cx="3898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Established in 70</a:t>
            </a:r>
            <a:r>
              <a:rPr lang="en-US" sz="2400" baseline="30000" dirty="0">
                <a:solidFill>
                  <a:schemeClr val="bg1"/>
                </a:solidFill>
              </a:rPr>
              <a:t>th</a:t>
            </a:r>
            <a:r>
              <a:rPr lang="en-US" sz="2400" dirty="0">
                <a:solidFill>
                  <a:schemeClr val="bg1"/>
                </a:solidFill>
              </a:rPr>
              <a:t> Week</a:t>
            </a:r>
          </a:p>
        </p:txBody>
      </p:sp>
    </p:spTree>
    <p:extLst>
      <p:ext uri="{BB962C8B-B14F-4D97-AF65-F5344CB8AC3E}">
        <p14:creationId xmlns:p14="http://schemas.microsoft.com/office/powerpoint/2010/main" val="266339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8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2FC7B-7008-CF79-CA61-501AE40E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512" y="874355"/>
            <a:ext cx="4526691" cy="1946607"/>
          </a:xfrm>
        </p:spPr>
        <p:txBody>
          <a:bodyPr/>
          <a:lstStyle/>
          <a:p>
            <a:r>
              <a:rPr lang="en-US" dirty="0"/>
              <a:t>The church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24F4B-7E15-DA94-0B72-B30AB9BC4C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4262" y="1462788"/>
            <a:ext cx="5161563" cy="2304791"/>
          </a:xfrm>
        </p:spPr>
        <p:txBody>
          <a:bodyPr/>
          <a:lstStyle/>
          <a:p>
            <a:r>
              <a:rPr lang="en-US" dirty="0"/>
              <a:t>The Kingdom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C9233-DE4C-C574-F235-B08205E3D8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8408" y="4255765"/>
            <a:ext cx="9501187" cy="1538284"/>
          </a:xfrm>
        </p:spPr>
        <p:txBody>
          <a:bodyPr/>
          <a:lstStyle/>
          <a:p>
            <a:r>
              <a:rPr lang="en-US" sz="4000" cap="none" dirty="0"/>
              <a:t>Daniel 2:44</a:t>
            </a:r>
          </a:p>
          <a:p>
            <a:r>
              <a:rPr lang="en-US" sz="4000" cap="none" dirty="0"/>
              <a:t>Acts Chapter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3037C6-6697-EA58-B082-7BC7AF551533}"/>
              </a:ext>
            </a:extLst>
          </p:cNvPr>
          <p:cNvSpPr txBox="1"/>
          <p:nvPr/>
        </p:nvSpPr>
        <p:spPr>
          <a:xfrm>
            <a:off x="5666529" y="2391508"/>
            <a:ext cx="6864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IS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903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6F120DD-1D35-81D2-0A23-03632605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130" y="425139"/>
            <a:ext cx="10231831" cy="638730"/>
          </a:xfrm>
        </p:spPr>
        <p:txBody>
          <a:bodyPr/>
          <a:lstStyle/>
          <a:p>
            <a:r>
              <a:rPr lang="en-US" sz="5400" dirty="0"/>
              <a:t>Daniel 2:44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000D14-0078-1084-4080-4C7AAF3FB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1308" y="1326010"/>
            <a:ext cx="10111154" cy="4854981"/>
          </a:xfrm>
        </p:spPr>
        <p:txBody>
          <a:bodyPr/>
          <a:lstStyle/>
          <a:p>
            <a:r>
              <a:rPr lang="en-US" sz="3200" dirty="0"/>
              <a:t>“In the days of these kings the God of heaven will set up a kingdom which shall never be destroyed…”</a:t>
            </a:r>
          </a:p>
          <a:p>
            <a:r>
              <a:rPr lang="en-US" sz="3200" dirty="0"/>
              <a:t>Daniel told Nebuchadnezzar he and his kingdom were represented by Head of God – Daniel 2:38</a:t>
            </a:r>
          </a:p>
          <a:p>
            <a:r>
              <a:rPr lang="en-US" sz="3200" dirty="0"/>
              <a:t>Silver, brass, and iron are other kingdoms</a:t>
            </a:r>
          </a:p>
          <a:p>
            <a:r>
              <a:rPr lang="en-US" sz="3200" dirty="0"/>
              <a:t>Feet mixed with iron and clay represent impending destruction of fourth kingdom- Daniel 2:29-43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758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6F120DD-1D35-81D2-0A23-03632605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130" y="425139"/>
            <a:ext cx="10231831" cy="638730"/>
          </a:xfrm>
        </p:spPr>
        <p:txBody>
          <a:bodyPr/>
          <a:lstStyle/>
          <a:p>
            <a:r>
              <a:rPr lang="en-US" sz="5400" dirty="0"/>
              <a:t>Daniel 2:44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000D14-0078-1084-4080-4C7AAF3FB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1308" y="1326010"/>
            <a:ext cx="10111154" cy="4854981"/>
          </a:xfrm>
        </p:spPr>
        <p:txBody>
          <a:bodyPr/>
          <a:lstStyle/>
          <a:p>
            <a:r>
              <a:rPr lang="en-US" sz="3200" dirty="0"/>
              <a:t>IF the prophecy refers to first coming of Christ, but was unfulfilled, prophecies failed – thus making God a liar! Titus 1:2</a:t>
            </a:r>
          </a:p>
          <a:p>
            <a:r>
              <a:rPr lang="en-US" sz="3200" dirty="0"/>
              <a:t>WHO were the 4</a:t>
            </a:r>
            <a:r>
              <a:rPr lang="en-US" sz="3200" baseline="30000" dirty="0"/>
              <a:t>th</a:t>
            </a:r>
            <a:r>
              <a:rPr lang="en-US" sz="3200" dirty="0"/>
              <a:t> Group of Kings?  </a:t>
            </a:r>
          </a:p>
          <a:p>
            <a:r>
              <a:rPr lang="en-US" sz="3200" dirty="0"/>
              <a:t>	Babylon is the 1</a:t>
            </a:r>
            <a:r>
              <a:rPr lang="en-US" sz="3200" baseline="30000" dirty="0"/>
              <a:t>st</a:t>
            </a:r>
            <a:r>
              <a:rPr lang="en-US" sz="3200" dirty="0"/>
              <a:t> - Daniel 2:38,39</a:t>
            </a:r>
          </a:p>
          <a:p>
            <a:r>
              <a:rPr lang="en-US" sz="3200" dirty="0"/>
              <a:t>	“…after you shall arise another kingdom inferior 	to yours; then another, a third kingdom of 	bronze, which shall rule over all the earth.”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780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6F120DD-1D35-81D2-0A23-03632605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130" y="425139"/>
            <a:ext cx="10231831" cy="638730"/>
          </a:xfrm>
        </p:spPr>
        <p:txBody>
          <a:bodyPr/>
          <a:lstStyle/>
          <a:p>
            <a:r>
              <a:rPr lang="en-US" dirty="0"/>
              <a:t>Three kingdoms- world empires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000D14-0078-1084-4080-4C7AAF3FB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1308" y="1326010"/>
            <a:ext cx="10111154" cy="4854981"/>
          </a:xfrm>
        </p:spPr>
        <p:txBody>
          <a:bodyPr/>
          <a:lstStyle/>
          <a:p>
            <a:r>
              <a:rPr lang="en-US" sz="3200" dirty="0"/>
              <a:t>Babylon besieged Jerusalem Cir. 605 B.C.</a:t>
            </a:r>
          </a:p>
          <a:p>
            <a:r>
              <a:rPr lang="en-US" sz="3200" dirty="0"/>
              <a:t>Cir. 538 B.C. Babylon invaded by Medes led by Darius – Belshazzar slain – Daniel Chapter 5</a:t>
            </a:r>
          </a:p>
          <a:p>
            <a:r>
              <a:rPr lang="en-US" sz="3200" dirty="0" err="1"/>
              <a:t>Medo</a:t>
            </a:r>
            <a:r>
              <a:rPr lang="en-US" sz="3200" dirty="0"/>
              <a:t>-Persian empire became dominant force</a:t>
            </a:r>
          </a:p>
          <a:p>
            <a:r>
              <a:rPr lang="en-US" sz="3200" dirty="0"/>
              <a:t>Cir. 480 B.C. Xerxes was defeated by Greeks</a:t>
            </a:r>
          </a:p>
          <a:p>
            <a:r>
              <a:rPr lang="en-US" sz="3200" dirty="0"/>
              <a:t>Alexander the Great brought Greece to world domination</a:t>
            </a:r>
          </a:p>
          <a:p>
            <a:r>
              <a:rPr lang="en-US" sz="3200" dirty="0"/>
              <a:t>Roman empire began world power in Cir. 45 B.C.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2545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6F120DD-1D35-81D2-0A23-03632605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130" y="425139"/>
            <a:ext cx="10231831" cy="638730"/>
          </a:xfrm>
        </p:spPr>
        <p:txBody>
          <a:bodyPr/>
          <a:lstStyle/>
          <a:p>
            <a:r>
              <a:rPr lang="en-US" dirty="0"/>
              <a:t>Three kingdoms- world empires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000D14-0078-1084-4080-4C7AAF3FB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1308" y="1063870"/>
            <a:ext cx="10111154" cy="5117122"/>
          </a:xfrm>
        </p:spPr>
        <p:txBody>
          <a:bodyPr/>
          <a:lstStyle/>
          <a:p>
            <a:r>
              <a:rPr lang="en-US" sz="3200" dirty="0"/>
              <a:t>Luke 2:1-14 – Christ born – Augustus Emperor</a:t>
            </a:r>
          </a:p>
          <a:p>
            <a:r>
              <a:rPr lang="en-US" sz="3200" dirty="0"/>
              <a:t>Empire when church was established – Luke 3:1</a:t>
            </a:r>
          </a:p>
          <a:p>
            <a:r>
              <a:rPr lang="en-US" sz="3200" dirty="0"/>
              <a:t>Tiberius Emperor A.D. 14-37</a:t>
            </a:r>
          </a:p>
          <a:p>
            <a:r>
              <a:rPr lang="en-US" sz="3200" dirty="0"/>
              <a:t>World Empire Collapsed within 200 years of establishment of church (Gibbon, The Decline and Fall of the Roman Empire)</a:t>
            </a:r>
          </a:p>
          <a:p>
            <a:r>
              <a:rPr lang="en-US" sz="3200" dirty="0"/>
              <a:t>Shows beyond doubt that the Roman Empire is represented by legs of iron, and feet of iron and clay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018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2FC7B-7008-CF79-CA61-501AE40E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512" y="874355"/>
            <a:ext cx="4526691" cy="1946607"/>
          </a:xfrm>
        </p:spPr>
        <p:txBody>
          <a:bodyPr/>
          <a:lstStyle/>
          <a:p>
            <a:r>
              <a:rPr lang="en-US" dirty="0"/>
              <a:t>The church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24F4B-7E15-DA94-0B72-B30AB9BC4C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4262" y="1462788"/>
            <a:ext cx="5161563" cy="2304791"/>
          </a:xfrm>
        </p:spPr>
        <p:txBody>
          <a:bodyPr/>
          <a:lstStyle/>
          <a:p>
            <a:r>
              <a:rPr lang="en-US" dirty="0"/>
              <a:t>The Kingdom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C9233-DE4C-C574-F235-B08205E3D8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8408" y="4255765"/>
            <a:ext cx="9501187" cy="1538284"/>
          </a:xfrm>
        </p:spPr>
        <p:txBody>
          <a:bodyPr/>
          <a:lstStyle/>
          <a:p>
            <a:r>
              <a:rPr lang="en-US" sz="4000" cap="none" dirty="0"/>
              <a:t>Daniel 2:44</a:t>
            </a:r>
          </a:p>
          <a:p>
            <a:r>
              <a:rPr lang="en-US" sz="4000" cap="none" dirty="0"/>
              <a:t>Acts Chapter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3037C6-6697-EA58-B082-7BC7AF551533}"/>
              </a:ext>
            </a:extLst>
          </p:cNvPr>
          <p:cNvSpPr txBox="1"/>
          <p:nvPr/>
        </p:nvSpPr>
        <p:spPr>
          <a:xfrm>
            <a:off x="5666529" y="2391508"/>
            <a:ext cx="6864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IS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354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6F120DD-1D35-81D2-0A23-03632605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584" y="228599"/>
            <a:ext cx="10231831" cy="2435470"/>
          </a:xfrm>
        </p:spPr>
        <p:txBody>
          <a:bodyPr/>
          <a:lstStyle/>
          <a:p>
            <a:pPr algn="ctr"/>
            <a:r>
              <a:rPr lang="en-US" sz="6600" dirty="0"/>
              <a:t>FOUR things necessary to constitute a kingdom: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000D14-0078-1084-4080-4C7AAF3FB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1" y="2954215"/>
            <a:ext cx="10111154" cy="3745522"/>
          </a:xfrm>
        </p:spPr>
        <p:txBody>
          <a:bodyPr/>
          <a:lstStyle/>
          <a:p>
            <a:pPr algn="ctr"/>
            <a:r>
              <a:rPr lang="en-US" sz="4800" dirty="0"/>
              <a:t>A KING</a:t>
            </a:r>
          </a:p>
          <a:p>
            <a:pPr algn="ctr"/>
            <a:r>
              <a:rPr lang="en-US" sz="4800" dirty="0"/>
              <a:t>A TERRITORY</a:t>
            </a:r>
          </a:p>
          <a:p>
            <a:pPr algn="ctr"/>
            <a:r>
              <a:rPr lang="en-US" sz="4800" dirty="0"/>
              <a:t>SUBJECTS</a:t>
            </a:r>
          </a:p>
          <a:p>
            <a:pPr algn="ctr"/>
            <a:r>
              <a:rPr lang="en-US" sz="4800" dirty="0"/>
              <a:t>A LAW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9678445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6F120DD-1D35-81D2-0A23-03632605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084" y="202223"/>
            <a:ext cx="10231831" cy="1113516"/>
          </a:xfrm>
        </p:spPr>
        <p:txBody>
          <a:bodyPr/>
          <a:lstStyle/>
          <a:p>
            <a:r>
              <a:rPr lang="en-US" sz="4000" dirty="0"/>
              <a:t>FOUR things necessary to constitute a kingdom: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000D14-0078-1084-4080-4C7AAF3FB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1307" y="1503484"/>
            <a:ext cx="10420607" cy="4677507"/>
          </a:xfrm>
        </p:spPr>
        <p:txBody>
          <a:bodyPr/>
          <a:lstStyle/>
          <a:p>
            <a:r>
              <a:rPr lang="en-US" sz="2800" dirty="0"/>
              <a:t>These FOUR are Present in The Church:</a:t>
            </a:r>
          </a:p>
          <a:p>
            <a:r>
              <a:rPr lang="en-US" sz="2800" dirty="0"/>
              <a:t>KING – CHRIST JESUS – Hebrews 1:8</a:t>
            </a:r>
          </a:p>
          <a:p>
            <a:r>
              <a:rPr lang="en-US" sz="2800" dirty="0"/>
              <a:t>2 Samuel 7:12,13 “I will establish the throne of his kingdom forever.” </a:t>
            </a:r>
          </a:p>
          <a:p>
            <a:r>
              <a:rPr lang="en-US" sz="2800" dirty="0"/>
              <a:t>Acts 2:29-33 “raise up the Christ to sit on his throne”</a:t>
            </a:r>
          </a:p>
          <a:p>
            <a:r>
              <a:rPr lang="en-US" sz="2800" dirty="0"/>
              <a:t>Daniel 7:13,14 “dominion and glory and a kingdom”</a:t>
            </a:r>
          </a:p>
          <a:p>
            <a:r>
              <a:rPr lang="en-US" sz="2800" dirty="0"/>
              <a:t>Philippians 2:9,10 “God also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</a:t>
            </a:r>
            <a:r>
              <a:rPr lang="en-US" sz="2800" dirty="0"/>
              <a:t> highly exalted Him”</a:t>
            </a:r>
          </a:p>
          <a:p>
            <a:r>
              <a:rPr lang="en-US" sz="2800" dirty="0"/>
              <a:t>The Word of God declares that CHRIST was made KING in the time specified by the prophecy of Daniel Chapter 2!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280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6F120DD-1D35-81D2-0A23-03632605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084" y="202223"/>
            <a:ext cx="10231831" cy="958362"/>
          </a:xfrm>
        </p:spPr>
        <p:txBody>
          <a:bodyPr/>
          <a:lstStyle/>
          <a:p>
            <a:r>
              <a:rPr lang="en-US" sz="4000" dirty="0"/>
              <a:t>FOUR things necessary to constitute a kingdom: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000D14-0078-1084-4080-4C7AAF3FB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1307" y="1310054"/>
            <a:ext cx="10420607" cy="52138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These FOUR are Present in The Church: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TERRITORY – John 18:36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Luke 17:21 “the kingdom of God is within you.”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SUBJECTS – CHRISTIANS – Ephesians 2:19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Colossians 1:13 “conveyed us into the kingdom of the Son of His love.”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LAW – THE NEW TESTAMENT– James 1:25 “law of liberty”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Galatians 6:2 “the law of Christ.”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John 12:48 “word that I have spoken will judge him in the last day.”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4914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6F120DD-1D35-81D2-0A23-03632605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084" y="202223"/>
            <a:ext cx="10231831" cy="958362"/>
          </a:xfrm>
        </p:spPr>
        <p:txBody>
          <a:bodyPr/>
          <a:lstStyle/>
          <a:p>
            <a:r>
              <a:rPr lang="en-US" sz="4000" dirty="0"/>
              <a:t>Daniel said kingdom would stand forever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000D14-0078-1084-4080-4C7AAF3FB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43000" y="1310054"/>
            <a:ext cx="9029700" cy="5213838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sz="3200" dirty="0"/>
              <a:t>Since fall of Roman Empire – no earthly kingdom has completely dominated the earth</a:t>
            </a:r>
          </a:p>
          <a:p>
            <a:pPr>
              <a:lnSpc>
                <a:spcPct val="125000"/>
              </a:lnSpc>
            </a:pPr>
            <a:r>
              <a:rPr lang="en-US" sz="3200" dirty="0"/>
              <a:t>He promised the church would stand forever – Matthew 16:18 “the gates of Hades shall not prevail against it.”</a:t>
            </a:r>
          </a:p>
          <a:p>
            <a:pPr>
              <a:lnSpc>
                <a:spcPct val="125000"/>
              </a:lnSpc>
            </a:pPr>
            <a:r>
              <a:rPr lang="en-US" sz="3200" dirty="0"/>
              <a:t>In almost the SAME BREATH He referred to it as the KINGDOM – Matthew 16:19 “I will give you the keys of the kingdom of heaven”</a:t>
            </a:r>
          </a:p>
        </p:txBody>
      </p:sp>
    </p:spTree>
    <p:extLst>
      <p:ext uri="{BB962C8B-B14F-4D97-AF65-F5344CB8AC3E}">
        <p14:creationId xmlns:p14="http://schemas.microsoft.com/office/powerpoint/2010/main" val="19932897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6F120DD-1D35-81D2-0A23-03632605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084" y="202223"/>
            <a:ext cx="10231831" cy="553915"/>
          </a:xfrm>
        </p:spPr>
        <p:txBody>
          <a:bodyPr/>
          <a:lstStyle/>
          <a:p>
            <a:r>
              <a:rPr lang="en-US" sz="4000" dirty="0"/>
              <a:t>Other considerations: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000D14-0078-1084-4080-4C7AAF3FB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43000" y="870438"/>
            <a:ext cx="9952892" cy="5653454"/>
          </a:xfrm>
        </p:spPr>
        <p:txBody>
          <a:bodyPr/>
          <a:lstStyle/>
          <a:p>
            <a:r>
              <a:rPr lang="en-US" sz="3200" dirty="0"/>
              <a:t>CHRIST NOW REIGNS – Psalm 110:1,2</a:t>
            </a:r>
          </a:p>
          <a:p>
            <a:r>
              <a:rPr lang="en-US" sz="3200" dirty="0"/>
              <a:t>Acts 2:29-36 “God has made this Jesus, whom you crucified, both Lord and Christ.” </a:t>
            </a:r>
          </a:p>
          <a:p>
            <a:r>
              <a:rPr lang="en-US" sz="3200" dirty="0"/>
              <a:t>Zechariah 6:13 “shall sit and rule on His throne;  So He shall be a priest on His throne”</a:t>
            </a:r>
          </a:p>
          <a:p>
            <a:r>
              <a:rPr lang="en-US" sz="3200" dirty="0"/>
              <a:t>Messiah – REIGNING &amp; HIGH PREIEST</a:t>
            </a:r>
          </a:p>
          <a:p>
            <a:r>
              <a:rPr lang="en-US" sz="3200" dirty="0"/>
              <a:t>Hebrews 4:14 “we have a great High Priest”</a:t>
            </a:r>
          </a:p>
          <a:p>
            <a:r>
              <a:rPr lang="en-US" sz="3200" dirty="0"/>
              <a:t>Hebrews 1:13 “Sit at My right hand,  Till I make Your enemies Your footstool” </a:t>
            </a:r>
          </a:p>
        </p:txBody>
      </p:sp>
    </p:spTree>
    <p:extLst>
      <p:ext uri="{BB962C8B-B14F-4D97-AF65-F5344CB8AC3E}">
        <p14:creationId xmlns:p14="http://schemas.microsoft.com/office/powerpoint/2010/main" val="8479135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6F120DD-1D35-81D2-0A23-03632605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084" y="202223"/>
            <a:ext cx="10231831" cy="553915"/>
          </a:xfrm>
        </p:spPr>
        <p:txBody>
          <a:bodyPr/>
          <a:lstStyle/>
          <a:p>
            <a:r>
              <a:rPr lang="en-US" sz="4000" dirty="0"/>
              <a:t>Other considerations: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000D14-0078-1084-4080-4C7AAF3FB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43000" y="870438"/>
            <a:ext cx="9952892" cy="5653454"/>
          </a:xfrm>
        </p:spPr>
        <p:txBody>
          <a:bodyPr/>
          <a:lstStyle/>
          <a:p>
            <a:r>
              <a:rPr lang="en-US" sz="3200" dirty="0"/>
              <a:t>Hebrews 10:12,13 – AT THE RIGHT HAND OF GOD!</a:t>
            </a:r>
          </a:p>
          <a:p>
            <a:r>
              <a:rPr lang="en-US" sz="3200" dirty="0"/>
              <a:t>1 Corinthians 15:25,26 “He must reign till He has put all enemies under His feet.  The last enemy that will be destroyed is death.” </a:t>
            </a:r>
          </a:p>
          <a:p>
            <a:r>
              <a:rPr lang="en-US" sz="3200" dirty="0"/>
              <a:t>Christ IS REIGNING &amp; will CONTINUE TO REIGN until DEATH IS NO MORE!</a:t>
            </a:r>
          </a:p>
          <a:p>
            <a:r>
              <a:rPr lang="en-US" sz="3200" dirty="0"/>
              <a:t>AT THE RESURRECTION OF THE DEAD!</a:t>
            </a:r>
          </a:p>
          <a:p>
            <a:r>
              <a:rPr lang="en-US" sz="3200" dirty="0"/>
              <a:t>John 5:28,29 “all who are in the graves will hear His voice and come forth…”</a:t>
            </a:r>
          </a:p>
        </p:txBody>
      </p:sp>
    </p:spTree>
    <p:extLst>
      <p:ext uri="{BB962C8B-B14F-4D97-AF65-F5344CB8AC3E}">
        <p14:creationId xmlns:p14="http://schemas.microsoft.com/office/powerpoint/2010/main" val="38692163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6F120DD-1D35-81D2-0A23-03632605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084" y="202223"/>
            <a:ext cx="10231831" cy="553915"/>
          </a:xfrm>
        </p:spPr>
        <p:txBody>
          <a:bodyPr/>
          <a:lstStyle/>
          <a:p>
            <a:r>
              <a:rPr lang="en-US" sz="4000" dirty="0"/>
              <a:t>Other considerations: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000D14-0078-1084-4080-4C7AAF3FB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2515" y="870438"/>
            <a:ext cx="10313377" cy="5653454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en-US" sz="3200" dirty="0"/>
              <a:t>The Kingdom Was To Come With Power In Lifetime Of The Apostles – Mark 9:1 “there are some standing here who will not taste death till they see the kingdom of God present with power.”</a:t>
            </a:r>
          </a:p>
          <a:p>
            <a:pPr>
              <a:lnSpc>
                <a:spcPct val="114000"/>
              </a:lnSpc>
            </a:pPr>
            <a:r>
              <a:rPr lang="en-US" sz="3200" dirty="0"/>
              <a:t>POWER came when HOLY SPIRIT CAME – Acts 1:8 “you shall receive power when the Holy Spirit has come upon you”</a:t>
            </a:r>
          </a:p>
          <a:p>
            <a:pPr>
              <a:lnSpc>
                <a:spcPct val="114000"/>
              </a:lnSpc>
            </a:pPr>
            <a:r>
              <a:rPr lang="en-US" sz="3200" dirty="0"/>
              <a:t>Holy Spirit came on PENTECOST – Acts 2:1-4</a:t>
            </a:r>
          </a:p>
          <a:p>
            <a:pPr>
              <a:lnSpc>
                <a:spcPct val="114000"/>
              </a:lnSpc>
            </a:pPr>
            <a:r>
              <a:rPr lang="en-US" sz="3200" dirty="0"/>
              <a:t>Church Established / Kingdom Came – Acts 2:38-47</a:t>
            </a:r>
          </a:p>
        </p:txBody>
      </p:sp>
    </p:spTree>
    <p:extLst>
      <p:ext uri="{BB962C8B-B14F-4D97-AF65-F5344CB8AC3E}">
        <p14:creationId xmlns:p14="http://schemas.microsoft.com/office/powerpoint/2010/main" val="39567827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132003B-BC7D-B109-9A62-A3F06ADFD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196" y="649989"/>
            <a:ext cx="10126933" cy="1539295"/>
          </a:xfrm>
        </p:spPr>
        <p:txBody>
          <a:bodyPr/>
          <a:lstStyle/>
          <a:p>
            <a:r>
              <a:rPr lang="en-US" sz="6600" dirty="0"/>
              <a:t>The church &amp; the kingdom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D5DC940-F1B6-A060-AD5E-C927EA4E2AE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16515" y="5357734"/>
            <a:ext cx="7331832" cy="770504"/>
          </a:xfrm>
        </p:spPr>
        <p:txBody>
          <a:bodyPr/>
          <a:lstStyle/>
          <a:p>
            <a:r>
              <a:rPr lang="en-US" sz="6600" dirty="0"/>
              <a:t>Are the same!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59D7C2-CC4C-85B4-EB30-F1306D6F3B97}"/>
              </a:ext>
            </a:extLst>
          </p:cNvPr>
          <p:cNvSpPr/>
          <p:nvPr/>
        </p:nvSpPr>
        <p:spPr>
          <a:xfrm>
            <a:off x="2978803" y="2967335"/>
            <a:ext cx="62344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Ephesians 3:20,21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23097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build="p"/>
      <p:bldP spid="15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">
  <a:themeElements>
    <a:clrScheme name="TM66931312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FF0000"/>
      </a:accent1>
      <a:accent2>
        <a:srgbClr val="F5EFE7"/>
      </a:accent2>
      <a:accent3>
        <a:srgbClr val="7B49E1"/>
      </a:accent3>
      <a:accent4>
        <a:srgbClr val="9AD7C7"/>
      </a:accent4>
      <a:accent5>
        <a:srgbClr val="237BFB"/>
      </a:accent5>
      <a:accent6>
        <a:srgbClr val="E9D7E7"/>
      </a:accent6>
      <a:hlink>
        <a:srgbClr val="FFFF00"/>
      </a:hlink>
      <a:folHlink>
        <a:srgbClr val="6BF0CD"/>
      </a:folHlink>
    </a:clrScheme>
    <a:fontScheme name="Custom 60">
      <a:majorFont>
        <a:latin typeface="MS PMincho"/>
        <a:ea typeface=""/>
        <a:cs typeface=""/>
      </a:majorFont>
      <a:minorFont>
        <a:latin typeface="Mangal"/>
        <a:ea typeface=""/>
        <a:cs typeface="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66931312_Win32_SL_V3" id="{95AE7881-AB7F-4307-BAFF-D002B22B1082}" vid="{F008C54E-045F-456B-B872-F8E3CAF310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A8E5EEF-D939-4E9B-B588-5A9B9A07F3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81D4CC6-3580-4AFF-ADAD-40005A217E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48AA7B-8093-4312-9C92-093E87B9931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Digital time capsule</Template>
  <TotalTime>481</TotalTime>
  <Words>830</Words>
  <Application>Microsoft Office PowerPoint</Application>
  <PresentationFormat>Widescreen</PresentationFormat>
  <Paragraphs>87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MS PMincho</vt:lpstr>
      <vt:lpstr>Arial</vt:lpstr>
      <vt:lpstr>Calibri</vt:lpstr>
      <vt:lpstr>Courier New</vt:lpstr>
      <vt:lpstr>Mangal</vt:lpstr>
      <vt:lpstr>Custom</vt:lpstr>
      <vt:lpstr>PowerPoint Presentation</vt:lpstr>
      <vt:lpstr>The church</vt:lpstr>
      <vt:lpstr>The church</vt:lpstr>
      <vt:lpstr>Daniel 2:44</vt:lpstr>
      <vt:lpstr>Daniel 2:44</vt:lpstr>
      <vt:lpstr>Three kingdoms- world empires</vt:lpstr>
      <vt:lpstr>Three kingdoms- world empires</vt:lpstr>
      <vt:lpstr>The church</vt:lpstr>
      <vt:lpstr>FOUR things necessary to constitute a kingdom:</vt:lpstr>
      <vt:lpstr>FOUR things necessary to constitute a kingdom:</vt:lpstr>
      <vt:lpstr>FOUR things necessary to constitute a kingdom:</vt:lpstr>
      <vt:lpstr>Daniel said kingdom would stand forever</vt:lpstr>
      <vt:lpstr>Other considerations:</vt:lpstr>
      <vt:lpstr>Other considerations:</vt:lpstr>
      <vt:lpstr>Other considerations:</vt:lpstr>
      <vt:lpstr>The church &amp; the kingdom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13</cp:revision>
  <dcterms:created xsi:type="dcterms:W3CDTF">2023-09-14T22:44:21Z</dcterms:created>
  <dcterms:modified xsi:type="dcterms:W3CDTF">2023-09-15T20:20:12Z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